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2"/>
  </p:notesMasterIdLst>
  <p:sldIdLst>
    <p:sldId id="294" r:id="rId3"/>
    <p:sldId id="848" r:id="rId4"/>
    <p:sldId id="867" r:id="rId5"/>
    <p:sldId id="868" r:id="rId6"/>
    <p:sldId id="956" r:id="rId7"/>
    <p:sldId id="865" r:id="rId8"/>
    <p:sldId id="951" r:id="rId9"/>
    <p:sldId id="952" r:id="rId10"/>
    <p:sldId id="664" r:id="rId11"/>
    <p:sldId id="854" r:id="rId12"/>
    <p:sldId id="852" r:id="rId13"/>
    <p:sldId id="857" r:id="rId14"/>
    <p:sldId id="873" r:id="rId15"/>
    <p:sldId id="954" r:id="rId16"/>
    <p:sldId id="802" r:id="rId17"/>
    <p:sldId id="958" r:id="rId18"/>
    <p:sldId id="445" r:id="rId19"/>
    <p:sldId id="822" r:id="rId20"/>
    <p:sldId id="930" r:id="rId21"/>
    <p:sldId id="900" r:id="rId22"/>
    <p:sldId id="723" r:id="rId23"/>
    <p:sldId id="897" r:id="rId24"/>
    <p:sldId id="892" r:id="rId25"/>
    <p:sldId id="771" r:id="rId26"/>
    <p:sldId id="909" r:id="rId27"/>
    <p:sldId id="903" r:id="rId28"/>
    <p:sldId id="893" r:id="rId29"/>
    <p:sldId id="915" r:id="rId30"/>
    <p:sldId id="890" r:id="rId31"/>
    <p:sldId id="889" r:id="rId32"/>
    <p:sldId id="912" r:id="rId33"/>
    <p:sldId id="887" r:id="rId34"/>
    <p:sldId id="888" r:id="rId35"/>
    <p:sldId id="913" r:id="rId36"/>
    <p:sldId id="907" r:id="rId37"/>
    <p:sldId id="908" r:id="rId38"/>
    <p:sldId id="906" r:id="rId39"/>
    <p:sldId id="905" r:id="rId40"/>
    <p:sldId id="844" r:id="rId41"/>
    <p:sldId id="845" r:id="rId42"/>
    <p:sldId id="823" r:id="rId43"/>
    <p:sldId id="916" r:id="rId44"/>
    <p:sldId id="917" r:id="rId45"/>
    <p:sldId id="918" r:id="rId46"/>
    <p:sldId id="829" r:id="rId47"/>
    <p:sldId id="846" r:id="rId48"/>
    <p:sldId id="847" r:id="rId49"/>
    <p:sldId id="922" r:id="rId50"/>
    <p:sldId id="933" r:id="rId51"/>
    <p:sldId id="934" r:id="rId52"/>
    <p:sldId id="935" r:id="rId53"/>
    <p:sldId id="936" r:id="rId54"/>
    <p:sldId id="937" r:id="rId55"/>
    <p:sldId id="923" r:id="rId56"/>
    <p:sldId id="931" r:id="rId57"/>
    <p:sldId id="932" r:id="rId58"/>
    <p:sldId id="929" r:id="rId59"/>
    <p:sldId id="824" r:id="rId60"/>
    <p:sldId id="940" r:id="rId61"/>
    <p:sldId id="920" r:id="rId62"/>
    <p:sldId id="921" r:id="rId63"/>
    <p:sldId id="862" r:id="rId64"/>
    <p:sldId id="925" r:id="rId65"/>
    <p:sldId id="702" r:id="rId66"/>
    <p:sldId id="883" r:id="rId67"/>
    <p:sldId id="942" r:id="rId68"/>
    <p:sldId id="941" r:id="rId69"/>
    <p:sldId id="880" r:id="rId70"/>
    <p:sldId id="938" r:id="rId71"/>
    <p:sldId id="939" r:id="rId72"/>
    <p:sldId id="943" r:id="rId73"/>
    <p:sldId id="858" r:id="rId74"/>
    <p:sldId id="944" r:id="rId75"/>
    <p:sldId id="945" r:id="rId76"/>
    <p:sldId id="946" r:id="rId77"/>
    <p:sldId id="859" r:id="rId78"/>
    <p:sldId id="957" r:id="rId79"/>
    <p:sldId id="949" r:id="rId80"/>
    <p:sldId id="950" r:id="rId8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8:36:24.562" idx="11">
    <p:pos x="10" y="10"/>
    <p:text>[伊藤コメント]
技術にフォーカスする価値と必要性を、SETの観点から説明しています。
ただし、後述の説明からそれは明確なので、SETに関する一連の説明をバサッと削除しても良いかもです。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8:38:35.033" idx="12">
    <p:pos x="512" y="1339"/>
    <p:text>[Isaoモード]
ここが上手くいかない理由を、一緒に話すと良さそう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8:39:35.467" idx="13">
    <p:pos x="298" y="159"/>
    <p:text>[Isaoモード]
ここは伊藤の失敗談として語ります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2:00:20.085" idx="7">
    <p:pos x="533" y="246"/>
    <p:text>[Isaoモード]
伊藤のJUnitの失敗を、プロダクト開発チームと一緒に働くことで成功に導いた話を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1:57:25.523" idx="6">
    <p:pos x="354" y="75"/>
    <p:text>[Isaoモード]
Cheol君の成果を、Sebasの紹介と一緒に行いたい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6:56:14.812" idx="10">
    <p:pos x="10" y="10"/>
    <p:text>ここは冗長かも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533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67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73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61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6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45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8112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29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3710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961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9314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88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2307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www.jetbrains.com/ide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1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f"/><Relationship Id="rId4" Type="http://schemas.openxmlformats.org/officeDocument/2006/relationships/hyperlink" Target="https://www.amazon.com/dp/B010MH1DAQ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://rest-assured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hyperlink" Target="https://github.com/flapdoodle-oss/de.flapdoodle.embed.mongo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s://github.com/wix/wix-embedded-mysq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guides.org/docs/scrumguide/v2017/2017-Scrum-Guide-Japanese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91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3CD3F71-AE00-284C-8262-0348B086170D}"/>
              </a:ext>
            </a:extLst>
          </p:cNvPr>
          <p:cNvSpPr txBox="1">
            <a:spLocks/>
          </p:cNvSpPr>
          <p:nvPr/>
        </p:nvSpPr>
        <p:spPr>
          <a:xfrm rot="20700000">
            <a:off x="1871999" y="2632299"/>
            <a:ext cx="5400000" cy="252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SET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としては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失敗しました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orz</a:t>
            </a:r>
          </a:p>
        </p:txBody>
      </p:sp>
    </p:spTree>
    <p:extLst>
      <p:ext uri="{BB962C8B-B14F-4D97-AF65-F5344CB8AC3E}">
        <p14:creationId xmlns:p14="http://schemas.microsoft.com/office/powerpoint/2010/main" val="159598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720312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・技術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6103312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63312" y="5464752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 anchor="t"/>
          <a:lstStyle/>
          <a:p>
            <a:r>
              <a:rPr lang="ja-JP" altLang="en-US" sz="8000" b="1"/>
              <a:t>少しでも</a:t>
            </a:r>
            <a:br>
              <a:rPr lang="en-US" altLang="ja-JP" sz="8000" b="1" dirty="0"/>
            </a:br>
            <a:r>
              <a:rPr lang="ja-JP" altLang="en-US" sz="8000" b="1"/>
              <a:t>皆さんの</a:t>
            </a:r>
            <a:br>
              <a:rPr lang="en-US" altLang="ja-JP" sz="8000" b="1" dirty="0"/>
            </a:br>
            <a:r>
              <a:rPr lang="ja-JP" altLang="en-US" sz="8000" b="1"/>
              <a:t>ヒントになれば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3686004-CBBE-204C-BDDB-21C03CB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00" y="3617040"/>
            <a:ext cx="3038400" cy="3240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7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47469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テスト自動化を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改善したい！が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分からずに混乱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チーム内でも意見がバラバラ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（課題の優先順位・手法・ツールなど）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440A1E-9D8C-0842-983F-9E614EA5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0" y="2964424"/>
            <a:ext cx="2347200" cy="2341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「分からない」ことを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「分かる」仕掛けが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必要では？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試してみないと判断がつかないことはある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課題の発見・解決方法と状況の整理方法は、最初は教える人が必要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１週間ごとに「動くモノ」を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作成・デモし、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短時間の議論で意思決定を行う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ダメなら捨てられる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時間をかけたアイデアは、心理的に捨てづらくなる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毎週分かることを増やせる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チームの自律性を伸ばせる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214CF9-718E-F248-841B-8C348A8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8932"/>
            <a:ext cx="2520000" cy="332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06129"/>
              </p:ext>
            </p:extLst>
          </p:nvPr>
        </p:nvGraphicFramePr>
        <p:xfrm>
          <a:off x="628650" y="1735810"/>
          <a:ext cx="7886700" cy="3718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考えるきっかけとして、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でのテストコード例を作成・提示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他のツールも試してみたい！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各種ツールを比較・選定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REST-assured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JUnit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を選択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DB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アクセスのテスト方法に混乱があるため、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の設計・実装指針とコードを作成・提示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併せて、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もサンプル込みで紹介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これ良さそう！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4-5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4"/>
                        </a:rPr>
                        <a:t>EmbedMongo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565B0AD-82F3-AC46-BC79-EF6751B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81C7B56B-9F60-5E4F-9DA9-F4185C9D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4166"/>
              </p:ext>
            </p:extLst>
          </p:nvPr>
        </p:nvGraphicFramePr>
        <p:xfrm>
          <a:off x="628650" y="1735810"/>
          <a:ext cx="7886700" cy="3660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embedded-mysql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＋テストの並列実行で、</a:t>
                      </a:r>
                      <a:b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</a:t>
                      </a:r>
                      <a:endParaRPr kumimoji="1" lang="ja-JP" altLang="en-US" sz="20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API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のテストに本格着手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5751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2BC1247-E6D7-1A47-9DD7-1E383345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B7D75E7B-43FF-094B-A5CC-D80C3963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9772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9640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05EE6-C02C-DA45-9FF8-10C66A66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00" y="3978000"/>
            <a:ext cx="2239200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B3430D6-04A0-3A44-96BE-BDD330E4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392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背景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" altLang="ja-JP" sz="4800" dirty="0"/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7230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スクラムとは、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以下のようなものである。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955800" lvl="1" indent="-4826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軽量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理解が容易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習得は困難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『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スクラムガイド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』3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ページ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習得が困難な理由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190702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その一方で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それ自体は参考になる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54822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コンテキストに適した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適用方法を見つければ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49039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Everything is...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Experiment!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72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実験！</a:t>
            </a: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1328E1-AB70-7140-8779-F342860E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350"/>
            <a:ext cx="24048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035C06-0197-5849-9EF6-F55E9202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01" y="3476350"/>
            <a:ext cx="3164399" cy="2879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 KPI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：実験の判断基準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売上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利益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従</a:t>
            </a:r>
            <a:r>
              <a:rPr lang="ja-JP" altLang="en-US" sz="4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業員満足度</a:t>
            </a:r>
            <a:endParaRPr lang="en-US" altLang="ja-JP" sz="4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592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情報整理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2438" lvl="1" indent="-43815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プロダクト開発チームと共に在る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Learning Session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チーム力の強化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Onboarding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ヶ月で終了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Sebas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MTTR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短縮にメド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Design Sprint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Slow Test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問題を解決し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リードタイム短縮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チームの混乱を整理し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価値にフォーカスへ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683952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SET</a:t>
            </a:r>
            <a:br>
              <a:rPr lang="en-US" altLang="ja-JP" sz="8000" b="1" dirty="0"/>
            </a:br>
            <a:r>
              <a:rPr lang="en-US" altLang="ja-JP" sz="8000" b="1" dirty="0"/>
              <a:t>#</a:t>
            </a:r>
            <a:r>
              <a:rPr lang="ja-JP" altLang="en-US" sz="8000" b="1"/>
              <a:t>とは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FE0EA-50AE-794B-B572-EEC78715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9308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2F8DD-4880-D14A-8CB3-5C84E929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49" y="3978000"/>
            <a:ext cx="2397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4656</TotalTime>
  <Words>2546</Words>
  <Application>Microsoft Macintosh PowerPoint</Application>
  <PresentationFormat>画面に合わせる (4:3)</PresentationFormat>
  <Paragraphs>565</Paragraphs>
  <Slides>79</Slides>
  <Notes>77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79</vt:i4>
      </vt:variant>
    </vt:vector>
  </HeadingPairs>
  <TitlesOfParts>
    <vt:vector size="88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理由</vt:lpstr>
      <vt:lpstr>調理・加工のための3つのキー</vt:lpstr>
      <vt:lpstr>背景</vt:lpstr>
      <vt:lpstr>SET #とは</vt:lpstr>
      <vt:lpstr>Software Engineer in Test</vt:lpstr>
      <vt:lpstr>SET #とは</vt:lpstr>
      <vt:lpstr>LINEのSET #とは</vt:lpstr>
      <vt:lpstr>LINEのSET #とは</vt:lpstr>
      <vt:lpstr>そういう背景もあり…</vt:lpstr>
      <vt:lpstr>そういう背景もあり…</vt:lpstr>
      <vt:lpstr>LINEのSETの3つの軸</vt:lpstr>
      <vt:lpstr>少しでも 皆さんの ヒントになれば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とあるチームの課題</vt:lpstr>
      <vt:lpstr>仮説</vt:lpstr>
      <vt:lpstr>検証のポイント</vt:lpstr>
      <vt:lpstr>Design Sprint #とは</vt:lpstr>
      <vt:lpstr>ポイント</vt:lpstr>
      <vt:lpstr>実施＆成果記録 (1)</vt:lpstr>
      <vt:lpstr>実施＆成果記録 (2)</vt:lpstr>
      <vt:lpstr>まとめ</vt:lpstr>
      <vt:lpstr>まとめ</vt:lpstr>
      <vt:lpstr>まとめ</vt:lpstr>
      <vt:lpstr>1. プロダクト開発チームと共に</vt:lpstr>
      <vt:lpstr>2. Learning Session</vt:lpstr>
      <vt:lpstr>3. Design Sprint</vt:lpstr>
      <vt:lpstr>Caution!</vt:lpstr>
      <vt:lpstr>習得が困難な理由</vt:lpstr>
      <vt:lpstr>その一方で</vt:lpstr>
      <vt:lpstr>なので</vt:lpstr>
      <vt:lpstr>Everything is...</vt:lpstr>
      <vt:lpstr>3 KPI：実験の判断基準</vt:lpstr>
      <vt:lpstr>情報整理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7689</cp:revision>
  <cp:lastPrinted>2019-12-11T06:41:24Z</cp:lastPrinted>
  <dcterms:created xsi:type="dcterms:W3CDTF">2016-11-21T06:16:44Z</dcterms:created>
  <dcterms:modified xsi:type="dcterms:W3CDTF">2019-12-17T09:41:10Z</dcterms:modified>
</cp:coreProperties>
</file>